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1992-BD89-405E-844F-E2D20CFB93E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8DB3-F591-4F82-97E3-CF782AF3F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1992-BD89-405E-844F-E2D20CFB93E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8DB3-F591-4F82-97E3-CF782AF3F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Microsoft Project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671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PERT </a:t>
            </a:r>
            <a:r>
              <a:rPr lang="ru-RU" smtClean="0"/>
              <a:t>Анализ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556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задач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5757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ресурсов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9522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Поле «Затраты»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045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Календари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453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Ограничения задач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0790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Критическая задача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2360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Критический путь проекта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382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освоенного объема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1311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Индикатор отклонения Календарного Плана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198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</a:t>
            </a:r>
            <a:r>
              <a:rPr lang="ru-RU" smtClean="0"/>
              <a:t>методология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405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Начальная настройка программы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4932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Установка начальной даты проекта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10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задач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845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Поля (столбцы) </a:t>
            </a:r>
            <a:r>
              <a:rPr lang="en-US" smtClean="0"/>
              <a:t>MS Project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03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связей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492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с календарями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938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Отличия автоматических и ручных задач</a:t>
            </a:r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678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Microsoft Project</vt:lpstr>
      <vt:lpstr>SMART методология</vt:lpstr>
      <vt:lpstr>Начальная настройка программы</vt:lpstr>
      <vt:lpstr>Установка начальной даты проекта</vt:lpstr>
      <vt:lpstr>Типы задач</vt:lpstr>
      <vt:lpstr>Поля (столбцы) MS Project</vt:lpstr>
      <vt:lpstr>Типы связей</vt:lpstr>
      <vt:lpstr>Работа с календарями</vt:lpstr>
      <vt:lpstr>Отличия автоматических и ручных задач</vt:lpstr>
      <vt:lpstr>PERT Анализ</vt:lpstr>
      <vt:lpstr>Типы задач</vt:lpstr>
      <vt:lpstr>Типы ресурсов</vt:lpstr>
      <vt:lpstr>Поле «Затраты»</vt:lpstr>
      <vt:lpstr>Календари</vt:lpstr>
      <vt:lpstr>Ограничения задач</vt:lpstr>
      <vt:lpstr>Критическая задача</vt:lpstr>
      <vt:lpstr>Критический путь проекта</vt:lpstr>
      <vt:lpstr>Методика освоенного объема</vt:lpstr>
      <vt:lpstr>Индикатор отклонения Календарного Плана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</dc:title>
  <dc:creator>вер</dc:creator>
  <cp:lastModifiedBy>вер</cp:lastModifiedBy>
  <cp:revision>1</cp:revision>
  <dcterms:created xsi:type="dcterms:W3CDTF">2021-07-08T23:39:46Z</dcterms:created>
  <dcterms:modified xsi:type="dcterms:W3CDTF">2021-07-08T23:39:46Z</dcterms:modified>
</cp:coreProperties>
</file>